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  <p:sldId id="259" r:id="rId7"/>
    <p:sldId id="270" r:id="rId8"/>
    <p:sldId id="271" r:id="rId9"/>
    <p:sldId id="261" r:id="rId10"/>
    <p:sldId id="272" r:id="rId11"/>
    <p:sldId id="262" r:id="rId12"/>
    <p:sldId id="263" r:id="rId13"/>
    <p:sldId id="264" r:id="rId14"/>
    <p:sldId id="265" r:id="rId15"/>
    <p:sldId id="267" r:id="rId16"/>
    <p:sldId id="278" r:id="rId17"/>
    <p:sldId id="268" r:id="rId18"/>
    <p:sldId id="275" r:id="rId19"/>
    <p:sldId id="269" r:id="rId20"/>
    <p:sldId id="276" r:id="rId21"/>
    <p:sldId id="25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1"/>
            <a:ext cx="8064896" cy="3816424"/>
          </a:xfrm>
        </p:spPr>
        <p:txBody>
          <a:bodyPr>
            <a:normAutofit fontScale="90000"/>
          </a:bodyPr>
          <a:lstStyle/>
          <a:p>
            <a:pPr algn="l"/>
            <a:r>
              <a:rPr lang="kk-KZ" sz="5400" b="1" dirty="0" smtClean="0"/>
              <a:t>“</a:t>
            </a: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Ақыл- ойды тәртіпке келтіретін математика, сондықтан оны оқу керек”</a:t>
            </a:r>
            <a:br>
              <a:rPr lang="kk-KZ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                      С.М.Ломоносов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58196" cy="980728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(ТЖ)Хайуанаттар дүкенінде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k-KZ" sz="4000" b="1" dirty="0" smtClean="0"/>
          </a:p>
          <a:p>
            <a:endParaRPr lang="ru-RU" sz="4000" b="1" dirty="0"/>
          </a:p>
        </p:txBody>
      </p:sp>
      <p:pic>
        <p:nvPicPr>
          <p:cNvPr id="8194" name="Picture 2" descr="https://fs01.urokimatematiki.ru/e/001f44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35966"/>
            <a:ext cx="7992888" cy="551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ТЕКСЕРЕЙІК: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3+4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=2+5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7=7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6+6&gt; 8+3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12&gt;11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4+4&lt; 2+8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8&lt;10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SMILE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(ЖЖ)КІМ ЖЫЛДАМ?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Оқулықпен жұмыс.41 бет 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18+1 ? 13+7            7+10 ? 10+2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5+3 ?  4+4               16+2 ? 14+5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50+40 ? 40+50       30+60 ? 70+10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20+60 ? 80+10      40+20 ?  30+30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о чем 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1"/>
            <a:ext cx="3024336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"/>
            <a:ext cx="8190652" cy="908744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5400" dirty="0"/>
          </a:p>
        </p:txBody>
      </p:sp>
      <p:pic>
        <p:nvPicPr>
          <p:cNvPr id="4" name="Picture 6" descr="1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11" y="1052736"/>
            <a:ext cx="773613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96776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(ЖЖ)ТАПҚЫР БОЛСАҢ- ТАУЫП КӨР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6d2d9b5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8658196" cy="654032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(ӨЖ) ДӘПТЕРМЕН ЖҰМЫС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s://ds04.infourok.ru/uploads/ex/0c56/0003f06d-5dad52b4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1850"/>
            <a:ext cx="8064896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(ҰЖ) “ГАЛЕРИЯ “әдісі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5311781"/>
          </a:xfrm>
        </p:spPr>
        <p:txBody>
          <a:bodyPr>
            <a:normAutofit/>
          </a:bodyPr>
          <a:lstStyle/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Х+15=20         а+12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(16+4)-8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=               18-9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16-х=8            18-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20-(14+2)=              9+9=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Жіпте ілініп тұрған есеп атауларына үлестірмелі қағаздарда берілген тапсырмалар бойынша орналастырып ілу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о чем 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941168"/>
            <a:ext cx="288032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158417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ЖАҚША ЕСЕПТЕРІ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836712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САНДЫ ӨРНЕКТЕР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836712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ТЕҢДЕУ ЕСЕПТЕРІ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836712"/>
            <a:ext cx="158417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ӘРІПТІ ӨРНЕКТЕР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ҚОРТЫНДЫЛАУ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1863"/>
            <a:ext cx="8280920" cy="53117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sz="3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Балалар </a:t>
            </a:r>
            <a:r>
              <a:rPr lang="kk-KZ" sz="3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 бүгінгі сабақта не үйрендік?</a:t>
            </a:r>
          </a:p>
          <a:p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Санды және әріпті өрнектерді ажыратуды білдік.</a:t>
            </a:r>
          </a:p>
          <a:p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Есептерді шығара отырып салыстыруды үйрендік.</a:t>
            </a:r>
          </a:p>
          <a:p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Есеп түрлерінінің атауларын анықтайтын болдық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Сандар, шамалар мен санды өрнектер ара­сын­ дағы қатынастарды (=, ≠, &gt;, &lt; ) таңбалары арқылы көрсетуді үйренеді.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https://ds04.infourok.ru/uploads/ex/02c1/00120420-3f0e8b06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1850"/>
            <a:ext cx="7848872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40768"/>
            <a:ext cx="8229600" cy="3960440"/>
          </a:xfrm>
        </p:spPr>
        <p:txBody>
          <a:bodyPr>
            <a:normAutofit/>
          </a:bodyPr>
          <a:lstStyle/>
          <a:p>
            <a:r>
              <a:rPr lang="kk-KZ" sz="6000" b="1" dirty="0" smtClean="0"/>
              <a:t/>
            </a:r>
            <a:br>
              <a:rPr lang="kk-KZ" sz="6000" b="1" dirty="0" smtClean="0"/>
            </a:br>
            <a:r>
              <a:rPr lang="kk-KZ" sz="6000" b="1" dirty="0" smtClean="0"/>
              <a:t/>
            </a:r>
            <a:br>
              <a:rPr lang="kk-KZ" sz="6000" b="1" dirty="0" smtClean="0"/>
            </a:b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oliday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113">
            <a:off x="1006045" y="599375"/>
            <a:ext cx="1851015" cy="26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oliday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113">
            <a:off x="5602166" y="621724"/>
            <a:ext cx="1729327" cy="25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oliday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113">
            <a:off x="3297837" y="691360"/>
            <a:ext cx="1805671" cy="252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367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kk-KZ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ПҚА БӨЛУ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674076" cy="4298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ТОП </a:t>
            </a: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“АЛҒЫРЛАР”</a:t>
            </a:r>
          </a:p>
          <a:p>
            <a:pPr>
              <a:buNone/>
            </a:pPr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ТОП </a:t>
            </a: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“ТАПҚЫРЛАР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8872" cy="5472608"/>
          </a:xfrm>
        </p:spPr>
        <p:txBody>
          <a:bodyPr>
            <a:noAutofit/>
          </a:bodyPr>
          <a:lstStyle/>
          <a:p>
            <a:pPr algn="l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Ынтымақтастық атмосферасы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Бір- бірімізді тыңдаймыз десек </a:t>
            </a:r>
            <a:br>
              <a:rPr lang="kk-K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рет қол шапалақтаймыз.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kk-K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Ұйымшыл боламыз десек 2 рет қол шапалақтаймыз.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kk-K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Белсенділік танытамыз десек 3 рет қол шапалақтаймыз.</a:t>
            </a:r>
            <a:r>
              <a:rPr lang="kk-KZ" sz="28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kk-KZ" sz="2800" b="1" dirty="0" smtClean="0">
                <a:ea typeface="Calibri" pitchFamily="34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/>
              <a:t/>
            </a:r>
            <a:br>
              <a:rPr lang="kk-KZ" sz="2800" b="1" dirty="0" smtClean="0"/>
            </a:br>
            <a:r>
              <a:rPr lang="kk-KZ" sz="2800" b="1" dirty="0" smtClean="0"/>
              <a:t/>
            </a:r>
            <a:br>
              <a:rPr lang="kk-KZ" sz="2800" b="1" dirty="0" smtClean="0"/>
            </a:br>
            <a:r>
              <a:rPr lang="kk-KZ" sz="2800" b="1" dirty="0" smtClean="0"/>
              <a:t>*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(ӨЖ</a:t>
            </a:r>
            <a:r>
              <a:rPr lang="kk-KZ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МИҒА ШАБУЛ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1863"/>
            <a:ext cx="8280920" cy="4613361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1.Столдың төрт бұрышы бар.Егер бір бұрышын кесіп тастаса , неше бұрыш қалады?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2.Мектепке келе жатқан 5 балаға қарсы жолда тағы 4 бала жолықты.Мектепке неше бала барды?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3.Ағашта 8 торғай отыр еді.2 торғай ұшып кетті.Ағашта неше торғай қалды?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4.Әжейдің 3 немересі бар. Бір алманы төртке бөліп, әр немересіне бір бөліктен берді.Әжейдің қолында алма қалды 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280831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69160"/>
            <a:ext cx="266429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458200" cy="3816424"/>
          </a:xfrm>
        </p:spPr>
        <p:txBody>
          <a:bodyPr>
            <a:normAutofit/>
          </a:bodyPr>
          <a:lstStyle/>
          <a:p>
            <a:pPr algn="l"/>
            <a:r>
              <a:rPr lang="kk-KZ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“Санды өрнектерді салыстыру”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9432"/>
            <a:ext cx="8892480" cy="1080120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МАҚСАТТАРЫ</a:t>
            </a:r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32859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.2.1.1 санды және әріпті өрнектерді (қосынды, айырма) теңдік пен теңсіздікті құру, оқу, жазу және білу.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1.5.2.2 “+”,”-”,”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 белгілерін/цифрларды/белгісіз санның символын қолдану(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1.5.2.4 өрнектерді оқу және жазу кезінде қосу,азайту амалдыры компоненттернің атауларын пайдалану.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ҚТЫҢ ЕРЕЖЕСІ!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818092" cy="5400600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Белсенді қатысу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Тыныштықты сақтау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Уақытты үнемдеу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Бірін- бірі тыңдау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Өз ойларын ашық айту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Ынтымақтастық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(ҰЖ) </a:t>
            </a:r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“Еркін есептеу” </a:t>
            </a:r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Шарты:Берілген үлестірмелі қағаздағы есептердің белгісіз санын табу.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Әр ойыншы текшені екі рет лақтырып,оның жоғары жағындағы нүкте санын қосып, өрнек түрінде жазып есептеп шығарады.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reactor.cc/pics/comment/Warhammer-40000-%D1%84%D1%8D%D0%BD%D0%B4%D0%BE%D0%BC%D1%8B-Imperium-Craftworld-Eldar-122529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229200"/>
            <a:ext cx="216024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ЕСКЕ САҚТА!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Санды өрнектерді салыстыру үшін олардың мәндерін тауып сол мәндерді салыстыру керек.</a:t>
            </a: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МЫСАЛЫ:</a:t>
            </a: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5+4 ? 6+4         10-6? 8-3</a:t>
            </a: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10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о чем 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85183"/>
            <a:ext cx="2520280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</Template>
  <TotalTime>325</TotalTime>
  <Words>352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tf01908703</vt:lpstr>
      <vt:lpstr>“Ақыл- ойды тәртіпке келтіретін математика, сондықтан оны оқу керек”                       С.М.Ломоносов</vt:lpstr>
      <vt:lpstr>ТОПҚА БӨЛУ</vt:lpstr>
      <vt:lpstr>   Ынтымақтастық атмосферасы *Бір- бірімізді тыңдаймыз десек  1 рет қол шапалақтаймыз. *Ұйымшыл боламыз десек 2 рет қол шапалақтаймыз. *Белсенділік танытамыз десек 3 рет қол шапалақтаймыз.    *</vt:lpstr>
      <vt:lpstr>(ӨЖ) МИҒА ШАБУЛ</vt:lpstr>
      <vt:lpstr>Сабақтың тақырыбы: “Санды өрнектерді салыстыру”</vt:lpstr>
      <vt:lpstr>  САБАҚТЫҢ МАҚСАТТАРЫ:</vt:lpstr>
      <vt:lpstr>САБАҚТЫҢ ЕРЕЖЕСІ!</vt:lpstr>
      <vt:lpstr>(ҰЖ) “Еркін есептеу” әдісі</vt:lpstr>
      <vt:lpstr>ЕСКЕ САҚТА!</vt:lpstr>
      <vt:lpstr>(ТЖ)Хайуанаттар дүкенінде </vt:lpstr>
      <vt:lpstr>ТЕКСЕРЕЙІК:</vt:lpstr>
      <vt:lpstr>(ЖЖ)КІМ ЖЫЛДАМ?</vt:lpstr>
      <vt:lpstr>СЕРГІТУ СӘТІ</vt:lpstr>
      <vt:lpstr>(ЖЖ)ТАПҚЫР БОЛСАҢ- ТАУЫП КӨР</vt:lpstr>
      <vt:lpstr>(ӨЖ) ДӘПТЕРМЕН ЖҰМЫС</vt:lpstr>
      <vt:lpstr>(ҰЖ) “ГАЛЕРИЯ “әдісі</vt:lpstr>
      <vt:lpstr>ҚОРТЫНДЫЛАУ</vt:lpstr>
      <vt:lpstr>КЕРІ БАЙЛАНЫС</vt:lpstr>
      <vt:lpstr>  НАЗАРЛАРЫҢЫЗҒА РАҚМЕТ!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“Ақыл- ойды тәртіпке келтіретін математика, сондықтан оны оқу керек”                       С.М.Ломоносов</dc:title>
  <dc:subject>Шаблон оформления</dc:subject>
  <dc:creator>User</dc:creator>
  <cp:keywords>Шаблон оформления</cp:keywords>
  <dc:description>Шаблон оформления
Корпорация Майкрософт</dc:description>
  <cp:lastModifiedBy>User</cp:lastModifiedBy>
  <cp:revision>23</cp:revision>
  <dcterms:created xsi:type="dcterms:W3CDTF">2020-02-12T14:41:28Z</dcterms:created>
  <dcterms:modified xsi:type="dcterms:W3CDTF">2020-11-16T18:59:55Z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